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sldIdLst>
    <p:sldId id="256" r:id="rId2"/>
    <p:sldId id="257" r:id="rId3"/>
    <p:sldId id="259" r:id="rId4"/>
    <p:sldId id="261" r:id="rId5"/>
    <p:sldId id="260" r:id="rId6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5" autoAdjust="0"/>
    <p:restoredTop sz="94620" autoAdjust="0"/>
  </p:normalViewPr>
  <p:slideViewPr>
    <p:cSldViewPr>
      <p:cViewPr>
        <p:scale>
          <a:sx n="50" d="100"/>
          <a:sy n="50" d="100"/>
        </p:scale>
        <p:origin x="-2322" y="-12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>
                <a:cs typeface="+mn-cs"/>
              </a:defRPr>
            </a:lvl1pPr>
          </a:lstStyle>
          <a:p>
            <a:pPr>
              <a:defRPr/>
            </a:pPr>
            <a:fld id="{E2B91A06-1200-4A7C-9EB5-07B3BC81C656}" type="datetimeFigureOut">
              <a:rPr lang="ca-ES"/>
              <a:pPr>
                <a:defRPr/>
              </a:pPr>
              <a:t>24/02/2014</a:t>
            </a:fld>
            <a:endParaRPr lang="ca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a-ES" noProof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ca-ES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>
                <a:cs typeface="+mn-cs"/>
              </a:defRPr>
            </a:lvl1pPr>
          </a:lstStyle>
          <a:p>
            <a:pPr>
              <a:defRPr/>
            </a:pPr>
            <a:fld id="{86C59B03-EBA9-4251-B2C9-DA7B68264F05}" type="slidenum">
              <a:rPr lang="ca-ES"/>
              <a:pPr>
                <a:defRPr/>
              </a:pPr>
              <a:t>‹#›</a:t>
            </a:fld>
            <a:endParaRPr lang="ca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1 Marcador de imagen de diapositiva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ca-ES" smtClean="0">
                <a:latin typeface="Tahoma" pitchFamily="34" charset="0"/>
                <a:ea typeface="Calibri" pitchFamily="34" charset="0"/>
                <a:cs typeface="Calibri" pitchFamily="34" charset="0"/>
              </a:rPr>
              <a:t>Els responsables jeràrquics estableixen els objectius els responsables tècnics hi posen els mitjans.</a:t>
            </a:r>
            <a:endParaRPr lang="ca-ES" smtClean="0"/>
          </a:p>
        </p:txBody>
      </p:sp>
      <p:sp>
        <p:nvSpPr>
          <p:cNvPr id="17411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20A3869-61F8-440E-87CC-8464D1BA0097}" type="slidenum">
              <a:rPr lang="ca-ES">
                <a:cs typeface="Arial" charset="0"/>
              </a:rPr>
              <a:pPr/>
              <a:t>3</a:t>
            </a:fld>
            <a:endParaRPr lang="ca-ES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dondear rectángulo de esquina diagonal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/>
          <a:lstStyle>
            <a:lvl1pPr marL="0" algn="r">
              <a:defRPr sz="4800"/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5" name="9 Marcador de fecha"/>
          <p:cNvSpPr>
            <a:spLocks noGrp="1"/>
          </p:cNvSpPr>
          <p:nvPr>
            <p:ph type="dt" sz="half" idx="10"/>
          </p:nvPr>
        </p:nvSpPr>
        <p:spPr>
          <a:xfrm>
            <a:off x="5562600" y="6508750"/>
            <a:ext cx="3001963" cy="274638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fld id="{5F3FD6B2-2BB6-4878-B3ED-89E57E5D49CA}" type="datetimeFigureOut">
              <a:rPr lang="es-ES"/>
              <a:pPr>
                <a:defRPr/>
              </a:pPr>
              <a:t>24/02/2014</a:t>
            </a:fld>
            <a:endParaRPr lang="es-ES"/>
          </a:p>
        </p:txBody>
      </p:sp>
      <p:sp>
        <p:nvSpPr>
          <p:cNvPr id="6" name="10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8639175" y="6508750"/>
            <a:ext cx="463550" cy="274638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8AAB059B-8682-43FD-92A2-00AD74D41ACB}" type="slidenum">
              <a:rPr lang="es-ES"/>
              <a:pPr>
                <a:defRPr/>
              </a:pPr>
              <a:t>‹#›</a:t>
            </a:fld>
            <a:endParaRPr lang="es-ES"/>
          </a:p>
        </p:txBody>
      </p:sp>
      <p:sp>
        <p:nvSpPr>
          <p:cNvPr id="7" name="11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508750"/>
            <a:ext cx="3906838" cy="274638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2 Marcador de pie de página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13 Marcador de fecha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8B7D11-7F03-4EA7-B9FD-35EB36AC9D67}" type="datetimeFigureOut">
              <a:rPr lang="es-ES"/>
              <a:pPr>
                <a:defRPr/>
              </a:pPr>
              <a:t>24/02/2014</a:t>
            </a:fld>
            <a:endParaRPr lang="es-ES"/>
          </a:p>
        </p:txBody>
      </p:sp>
      <p:sp>
        <p:nvSpPr>
          <p:cNvPr id="6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DA7EDC-D813-4B95-9E8F-9732E4B8DC6F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2 Marcador de pie de página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13 Marcador de fecha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19F5ED-56A3-4325-B8EE-A0E40FB93AF8}" type="datetimeFigureOut">
              <a:rPr lang="es-ES"/>
              <a:pPr>
                <a:defRPr/>
              </a:pPr>
              <a:t>24/02/2014</a:t>
            </a:fld>
            <a:endParaRPr lang="es-ES"/>
          </a:p>
        </p:txBody>
      </p:sp>
      <p:sp>
        <p:nvSpPr>
          <p:cNvPr id="6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C2C4FC-125E-479C-806B-DEF919947813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588963" y="1423988"/>
            <a:ext cx="8001000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374E54B-6302-4120-8F9C-CF73E22E66F3}" type="datetimeFigureOut">
              <a:rPr lang="es-ES"/>
              <a:pPr>
                <a:defRPr/>
              </a:pPr>
              <a:t>24/02/2014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0559CF7-342B-4FF1-AC86-ED541681E894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000125" y="3267075"/>
            <a:ext cx="7407275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7 Marcador de fecha"/>
          <p:cNvSpPr>
            <a:spLocks noGrp="1"/>
          </p:cNvSpPr>
          <p:nvPr>
            <p:ph type="dt" sz="half" idx="10"/>
          </p:nvPr>
        </p:nvSpPr>
        <p:spPr>
          <a:xfrm>
            <a:off x="5562600" y="6513513"/>
            <a:ext cx="3001963" cy="274637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fld id="{FCC6DF2B-FA30-459D-8FA9-996E50B26110}" type="datetimeFigureOut">
              <a:rPr lang="es-ES"/>
              <a:pPr>
                <a:defRPr/>
              </a:pPr>
              <a:t>24/02/2014</a:t>
            </a:fld>
            <a:endParaRPr lang="es-ES"/>
          </a:p>
        </p:txBody>
      </p:sp>
      <p:sp>
        <p:nvSpPr>
          <p:cNvPr id="6" name="8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8639175" y="6513513"/>
            <a:ext cx="463550" cy="274637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560F9CD7-D927-4086-B3EF-0A9C58CDC219}" type="slidenum">
              <a:rPr lang="es-ES"/>
              <a:pPr>
                <a:defRPr/>
              </a:pPr>
              <a:t>‹#›</a:t>
            </a:fld>
            <a:endParaRPr lang="es-ES"/>
          </a:p>
        </p:txBody>
      </p:sp>
      <p:sp>
        <p:nvSpPr>
          <p:cNvPr id="7" name="9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513513"/>
            <a:ext cx="3906838" cy="274637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588963" y="1423988"/>
            <a:ext cx="8001000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6B78218-DF3C-48ED-A4AB-BF2564367BE4}" type="datetimeFigureOut">
              <a:rPr lang="es-ES"/>
              <a:pPr>
                <a:defRPr/>
              </a:pPr>
              <a:t>24/02/2014</a:t>
            </a:fld>
            <a:endParaRPr lang="es-ES"/>
          </a:p>
        </p:txBody>
      </p:sp>
      <p:sp>
        <p:nvSpPr>
          <p:cNvPr id="7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8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40763" y="6515100"/>
            <a:ext cx="465137" cy="27305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374F022-13C7-46B7-902F-0547EFB58D4E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617538" y="2165350"/>
            <a:ext cx="3748087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7 Rectángulo"/>
          <p:cNvSpPr/>
          <p:nvPr/>
        </p:nvSpPr>
        <p:spPr>
          <a:xfrm>
            <a:off x="4800600" y="2165350"/>
            <a:ext cx="3749675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9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AE53F7D-BAAC-4EE2-AE3B-EE5D855C8603}" type="datetimeFigureOut">
              <a:rPr lang="es-ES"/>
              <a:pPr>
                <a:defRPr/>
              </a:pPr>
              <a:t>24/02/2014</a:t>
            </a:fld>
            <a:endParaRPr lang="es-ES"/>
          </a:p>
        </p:txBody>
      </p:sp>
      <p:sp>
        <p:nvSpPr>
          <p:cNvPr id="10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11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40763" y="6515100"/>
            <a:ext cx="465137" cy="27305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0235830-ED90-4871-BF44-C85D024BD6F0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588963" y="1423988"/>
            <a:ext cx="8001000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5FF69F9-72BA-41DD-A59A-217FA8F35622}" type="datetimeFigureOut">
              <a:rPr lang="es-ES"/>
              <a:pPr>
                <a:defRPr/>
              </a:pPr>
              <a:t>24/02/2014</a:t>
            </a:fld>
            <a:endParaRPr lang="es-ES"/>
          </a:p>
        </p:txBody>
      </p:sp>
      <p:sp>
        <p:nvSpPr>
          <p:cNvPr id="5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6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C570ED2-7493-4665-BA7A-6C3377BE2ED2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2 Marcador de pie de página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13 Marcador de fecha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206722-83AD-4613-B4FF-8DC21D8B8519}" type="datetimeFigureOut">
              <a:rPr lang="es-ES"/>
              <a:pPr>
                <a:defRPr/>
              </a:pPr>
              <a:t>24/02/2014</a:t>
            </a:fld>
            <a:endParaRPr lang="es-ES"/>
          </a:p>
        </p:txBody>
      </p:sp>
      <p:sp>
        <p:nvSpPr>
          <p:cNvPr id="4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39F925-5AE3-46C3-8F8A-24953A1A4011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5057775" y="1057275"/>
            <a:ext cx="3748088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/>
          <a:lstStyle>
            <a:lvl1pPr marL="0" algn="r">
              <a:buNone/>
              <a:defRPr sz="2000" b="1"/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8 Marcador de fecha"/>
          <p:cNvSpPr>
            <a:spLocks noGrp="1"/>
          </p:cNvSpPr>
          <p:nvPr>
            <p:ph type="dt" sz="half" idx="10"/>
          </p:nvPr>
        </p:nvSpPr>
        <p:spPr>
          <a:xfrm>
            <a:off x="5562600" y="6513513"/>
            <a:ext cx="3001963" cy="274637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fld id="{66222406-33AD-4535-85DC-AC338870F519}" type="datetimeFigureOut">
              <a:rPr lang="es-ES"/>
              <a:pPr>
                <a:defRPr/>
              </a:pPr>
              <a:t>24/02/2014</a:t>
            </a:fld>
            <a:endParaRPr lang="es-ES"/>
          </a:p>
        </p:txBody>
      </p:sp>
      <p:sp>
        <p:nvSpPr>
          <p:cNvPr id="7" name="9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8639175" y="6513513"/>
            <a:ext cx="463550" cy="274637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1D1FFA9E-38A6-426A-AC84-748537988EBE}" type="slidenum">
              <a:rPr lang="es-ES"/>
              <a:pPr>
                <a:defRPr/>
              </a:pPr>
              <a:t>‹#›</a:t>
            </a:fld>
            <a:endParaRPr lang="es-ES"/>
          </a:p>
        </p:txBody>
      </p:sp>
      <p:sp>
        <p:nvSpPr>
          <p:cNvPr id="8" name="10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513513"/>
            <a:ext cx="3906838" cy="274637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/>
          <a:lstStyle>
            <a:lvl1pPr marL="0" algn="r">
              <a:buNone/>
              <a:defRPr sz="2000" b="1"/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3" name="12 Marcador de posición de imagen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es-ES" noProof="0" smtClean="0"/>
              <a:t>Haga clic en el icono para agregar una imagen</a:t>
            </a:r>
            <a:endParaRPr lang="en-US" noProof="0" dirty="0"/>
          </a:p>
        </p:txBody>
      </p:sp>
      <p:sp>
        <p:nvSpPr>
          <p:cNvPr id="5" name="7 Marcador de fecha"/>
          <p:cNvSpPr>
            <a:spLocks noGrp="1"/>
          </p:cNvSpPr>
          <p:nvPr>
            <p:ph type="dt" sz="half" idx="10"/>
          </p:nvPr>
        </p:nvSpPr>
        <p:spPr>
          <a:xfrm>
            <a:off x="5562600" y="6508750"/>
            <a:ext cx="3001963" cy="274638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fld id="{EA96EEEB-23E1-4E03-934F-850E361BF938}" type="datetimeFigureOut">
              <a:rPr lang="es-ES"/>
              <a:pPr>
                <a:defRPr/>
              </a:pPr>
              <a:t>24/02/2014</a:t>
            </a:fld>
            <a:endParaRPr lang="es-ES"/>
          </a:p>
        </p:txBody>
      </p:sp>
      <p:sp>
        <p:nvSpPr>
          <p:cNvPr id="6" name="8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8639175" y="6508750"/>
            <a:ext cx="463550" cy="274638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5E9C06E3-752C-45CA-A0BD-62A4641CE73E}" type="slidenum">
              <a:rPr lang="es-ES"/>
              <a:pPr>
                <a:defRPr/>
              </a:pPr>
              <a:t>‹#›</a:t>
            </a:fld>
            <a:endParaRPr lang="es-ES"/>
          </a:p>
        </p:txBody>
      </p:sp>
      <p:sp>
        <p:nvSpPr>
          <p:cNvPr id="7" name="9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508750"/>
            <a:ext cx="3906838" cy="274638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dondear rectángulo de esquina diagonal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1638" cy="274638"/>
          </a:xfrm>
          <a:prstGeom prst="rect">
            <a:avLst/>
          </a:prstGeom>
        </p:spPr>
        <p:txBody>
          <a:bodyPr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1963" cy="274638"/>
          </a:xfrm>
          <a:prstGeom prst="rect">
            <a:avLst/>
          </a:prstGeom>
        </p:spPr>
        <p:txBody>
          <a:bodyPr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063C237F-1882-4C63-9C11-1795914663E6}" type="datetimeFigureOut">
              <a:rPr lang="es-ES"/>
              <a:pPr>
                <a:defRPr/>
              </a:pPr>
              <a:t>24/02/2014</a:t>
            </a:fld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39175" y="6515100"/>
            <a:ext cx="463550" cy="273050"/>
          </a:xfrm>
          <a:prstGeom prst="rect">
            <a:avLst/>
          </a:prstGeom>
        </p:spPr>
        <p:txBody>
          <a:bodyPr anchor="ctr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600">
                <a:solidFill>
                  <a:schemeClr val="tx2">
                    <a:shade val="90000"/>
                  </a:schemeClr>
                </a:solidFill>
                <a:effectLst/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724D3865-12B7-445F-888D-E11ED0DF4DE6}" type="slidenum">
              <a:rPr lang="es-ES"/>
              <a:pPr>
                <a:defRPr/>
              </a:pPr>
              <a:t>‹#›</a:t>
            </a:fld>
            <a:endParaRPr lang="es-ES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54000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033" name="1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462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smtClean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81" r:id="rId7"/>
    <p:sldLayoutId id="2147483690" r:id="rId8"/>
    <p:sldLayoutId id="2147483691" r:id="rId9"/>
    <p:sldLayoutId id="2147483682" r:id="rId10"/>
    <p:sldLayoutId id="2147483683" r:id="rId11"/>
  </p:sldLayoutIdLst>
  <p:txStyles>
    <p:titleStyle>
      <a:lvl1pPr marL="53975" indent="-53975" algn="r" rtl="0" eaLnBrk="0" fontAlgn="base" hangingPunct="0">
        <a:spcBef>
          <a:spcPct val="0"/>
        </a:spcBef>
        <a:spcAft>
          <a:spcPct val="0"/>
        </a:spcAft>
        <a:defRPr sz="4600" kern="1200">
          <a:solidFill>
            <a:srgbClr val="E7EACB"/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lvl2pPr marL="53975" indent="-53975" algn="r" rtl="0" eaLnBrk="0" fontAlgn="base" hangingPunct="0">
        <a:spcBef>
          <a:spcPct val="0"/>
        </a:spcBef>
        <a:spcAft>
          <a:spcPct val="0"/>
        </a:spcAft>
        <a:defRPr sz="4600">
          <a:solidFill>
            <a:srgbClr val="E7EACB"/>
          </a:solidFill>
          <a:latin typeface="Rockwell" pitchFamily="18" charset="0"/>
        </a:defRPr>
      </a:lvl2pPr>
      <a:lvl3pPr marL="53975" indent="-53975" algn="r" rtl="0" eaLnBrk="0" fontAlgn="base" hangingPunct="0">
        <a:spcBef>
          <a:spcPct val="0"/>
        </a:spcBef>
        <a:spcAft>
          <a:spcPct val="0"/>
        </a:spcAft>
        <a:defRPr sz="4600">
          <a:solidFill>
            <a:srgbClr val="E7EACB"/>
          </a:solidFill>
          <a:latin typeface="Rockwell" pitchFamily="18" charset="0"/>
        </a:defRPr>
      </a:lvl3pPr>
      <a:lvl4pPr marL="53975" indent="-53975" algn="r" rtl="0" eaLnBrk="0" fontAlgn="base" hangingPunct="0">
        <a:spcBef>
          <a:spcPct val="0"/>
        </a:spcBef>
        <a:spcAft>
          <a:spcPct val="0"/>
        </a:spcAft>
        <a:defRPr sz="4600">
          <a:solidFill>
            <a:srgbClr val="E7EACB"/>
          </a:solidFill>
          <a:latin typeface="Rockwell" pitchFamily="18" charset="0"/>
        </a:defRPr>
      </a:lvl4pPr>
      <a:lvl5pPr marL="53975" indent="-53975" algn="r" rtl="0" eaLnBrk="0" fontAlgn="base" hangingPunct="0">
        <a:spcBef>
          <a:spcPct val="0"/>
        </a:spcBef>
        <a:spcAft>
          <a:spcPct val="0"/>
        </a:spcAft>
        <a:defRPr sz="4600">
          <a:solidFill>
            <a:srgbClr val="E7EACB"/>
          </a:solidFill>
          <a:latin typeface="Rockwell" pitchFamily="18" charset="0"/>
        </a:defRPr>
      </a:lvl5pPr>
      <a:lvl6pPr marL="511175" indent="-53975" algn="r" rtl="0" fontAlgn="base">
        <a:spcBef>
          <a:spcPct val="0"/>
        </a:spcBef>
        <a:spcAft>
          <a:spcPct val="0"/>
        </a:spcAft>
        <a:defRPr sz="4600">
          <a:solidFill>
            <a:srgbClr val="E7EACB"/>
          </a:solidFill>
          <a:latin typeface="Rockwell" pitchFamily="18" charset="0"/>
        </a:defRPr>
      </a:lvl6pPr>
      <a:lvl7pPr marL="968375" indent="-53975" algn="r" rtl="0" fontAlgn="base">
        <a:spcBef>
          <a:spcPct val="0"/>
        </a:spcBef>
        <a:spcAft>
          <a:spcPct val="0"/>
        </a:spcAft>
        <a:defRPr sz="4600">
          <a:solidFill>
            <a:srgbClr val="E7EACB"/>
          </a:solidFill>
          <a:latin typeface="Rockwell" pitchFamily="18" charset="0"/>
        </a:defRPr>
      </a:lvl7pPr>
      <a:lvl8pPr marL="1425575" indent="-53975" algn="r" rtl="0" fontAlgn="base">
        <a:spcBef>
          <a:spcPct val="0"/>
        </a:spcBef>
        <a:spcAft>
          <a:spcPct val="0"/>
        </a:spcAft>
        <a:defRPr sz="4600">
          <a:solidFill>
            <a:srgbClr val="E7EACB"/>
          </a:solidFill>
          <a:latin typeface="Rockwell" pitchFamily="18" charset="0"/>
        </a:defRPr>
      </a:lvl8pPr>
      <a:lvl9pPr marL="1882775" indent="-53975" algn="r" rtl="0" fontAlgn="base">
        <a:spcBef>
          <a:spcPct val="0"/>
        </a:spcBef>
        <a:spcAft>
          <a:spcPct val="0"/>
        </a:spcAft>
        <a:defRPr sz="4600">
          <a:solidFill>
            <a:srgbClr val="E7EACB"/>
          </a:solidFill>
          <a:latin typeface="Rockwell" pitchFamily="18" charset="0"/>
        </a:defRPr>
      </a:lvl9pPr>
      <a:extLst/>
    </p:titleStyle>
    <p:bodyStyle>
      <a:lvl1pPr marL="292100" indent="-292100" algn="l" rtl="0" eaLnBrk="0" fontAlgn="base" hangingPunct="0">
        <a:spcBef>
          <a:spcPct val="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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28600" algn="l" rtl="0" eaLnBrk="0" fontAlgn="base" hangingPunct="0">
        <a:spcBef>
          <a:spcPts val="400"/>
        </a:spcBef>
        <a:spcAft>
          <a:spcPct val="0"/>
        </a:spcAft>
        <a:buClr>
          <a:schemeClr val="accent2"/>
        </a:buClr>
        <a:buSzPct val="9000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190500" algn="l" rtl="0" eaLnBrk="0" fontAlgn="base" hangingPunct="0">
        <a:spcBef>
          <a:spcPts val="400"/>
        </a:spcBef>
        <a:spcAft>
          <a:spcPct val="0"/>
        </a:spcAft>
        <a:buClr>
          <a:srgbClr val="A8CDD7"/>
        </a:buClr>
        <a:buSzPct val="100000"/>
        <a:buFont typeface="Wingdings 2" pitchFamily="18" charset="2"/>
        <a:buChar char="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182563" algn="l" rtl="0" eaLnBrk="0" fontAlgn="base" hangingPunct="0">
        <a:spcBef>
          <a:spcPts val="400"/>
        </a:spcBef>
        <a:spcAft>
          <a:spcPct val="0"/>
        </a:spcAft>
        <a:buClr>
          <a:srgbClr val="A8CDD7"/>
        </a:buClr>
        <a:buSzPct val="100000"/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7450" indent="-182563" algn="l" rtl="0" eaLnBrk="0" fontAlgn="base" hangingPunct="0">
        <a:spcBef>
          <a:spcPts val="400"/>
        </a:spcBef>
        <a:spcAft>
          <a:spcPct val="0"/>
        </a:spcAft>
        <a:buClr>
          <a:srgbClr val="A8CDD7"/>
        </a:buClr>
        <a:buSzPct val="100000"/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 anchor="ctr" anchorCtr="0"/>
          <a:lstStyle/>
          <a:p>
            <a:pPr indent="0" eaLnBrk="1" fontAlgn="auto" hangingPunct="1">
              <a:spcAft>
                <a:spcPts val="0"/>
              </a:spcAft>
              <a:defRPr/>
            </a:pPr>
            <a:r>
              <a:rPr lang="es-ES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latin typeface="Berlin Sans FB Demi" pitchFamily="34" charset="0"/>
              </a:rPr>
              <a:t>ESTRUCTURA MATRICIAL</a:t>
            </a:r>
            <a:br>
              <a:rPr lang="es-ES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latin typeface="Berlin Sans FB Demi" pitchFamily="34" charset="0"/>
              </a:rPr>
            </a:br>
            <a:r>
              <a:rPr lang="es-ES" sz="2400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latin typeface="Berlin Sans FB Demi" pitchFamily="34" charset="0"/>
              </a:rPr>
              <a:t>(Orientada al </a:t>
            </a:r>
            <a:r>
              <a:rPr lang="es-ES" sz="2400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latin typeface="Berlin Sans FB Demi" pitchFamily="34" charset="0"/>
              </a:rPr>
              <a:t>projecte</a:t>
            </a:r>
            <a:r>
              <a:rPr lang="es-ES" sz="2400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latin typeface="Berlin Sans FB Demi" pitchFamily="34" charset="0"/>
              </a:rPr>
              <a:t>)</a:t>
            </a:r>
            <a:endParaRPr lang="es-ES" sz="2400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  <a:latin typeface="Berlin Sans FB Demi" pitchFamily="34" charset="0"/>
            </a:endParaRPr>
          </a:p>
        </p:txBody>
      </p:sp>
      <p:sp>
        <p:nvSpPr>
          <p:cNvPr id="14338" name="2 Subtítulo"/>
          <p:cNvSpPr>
            <a:spLocks noGrp="1"/>
          </p:cNvSpPr>
          <p:nvPr>
            <p:ph type="subTitle" idx="1"/>
          </p:nvPr>
        </p:nvSpPr>
        <p:spPr>
          <a:xfrm>
            <a:off x="2584450" y="4857750"/>
            <a:ext cx="6559550" cy="1571625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s-ES" sz="3000" smtClean="0">
                <a:latin typeface="Tahoma" pitchFamily="34" charset="0"/>
                <a:cs typeface="Tahoma" pitchFamily="34" charset="0"/>
              </a:rPr>
              <a:t>Zaida Sillah</a:t>
            </a:r>
          </a:p>
          <a:p>
            <a:pPr eaLnBrk="1" hangingPunct="1">
              <a:spcBef>
                <a:spcPct val="0"/>
              </a:spcBef>
            </a:pPr>
            <a:r>
              <a:rPr lang="es-ES" sz="3000" smtClean="0">
                <a:latin typeface="Tahoma" pitchFamily="34" charset="0"/>
                <a:cs typeface="Tahoma" pitchFamily="34" charset="0"/>
              </a:rPr>
              <a:t>Sònia Alemany</a:t>
            </a:r>
          </a:p>
          <a:p>
            <a:pPr eaLnBrk="1" hangingPunct="1">
              <a:spcBef>
                <a:spcPct val="0"/>
              </a:spcBef>
            </a:pPr>
            <a:r>
              <a:rPr lang="es-ES" sz="3000" smtClean="0">
                <a:latin typeface="Tahoma" pitchFamily="34" charset="0"/>
                <a:cs typeface="Tahoma" pitchFamily="34" charset="0"/>
              </a:rPr>
              <a:t>Marc Beramendi</a:t>
            </a:r>
          </a:p>
        </p:txBody>
      </p:sp>
      <p:pic>
        <p:nvPicPr>
          <p:cNvPr id="10246" name="Picture 6" descr="http://directivos.files.wordpress.com/2010/09/directivo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50" y="2857500"/>
            <a:ext cx="5465763" cy="364331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3" name="Picture 48" descr="W:\Estructura_matricial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43213" y="1916113"/>
            <a:ext cx="5921375" cy="45196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outerShdw dist="139700" dir="2700000" algn="tl" rotWithShape="0">
              <a:srgbClr val="333333">
                <a:alpha val="64999"/>
              </a:srgbClr>
            </a:outerShdw>
          </a:effectLst>
        </p:spPr>
      </p:pic>
      <p:sp>
        <p:nvSpPr>
          <p:cNvPr id="56" name="1 Título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/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s-ES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DEFINICIÓ</a:t>
            </a:r>
            <a:endParaRPr lang="es-ES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pic>
        <p:nvPicPr>
          <p:cNvPr id="15366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5288" y="476250"/>
            <a:ext cx="2305050" cy="2952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outerShdw dist="139700" dir="2700000" algn="tl" rotWithShape="0">
              <a:srgbClr val="333333">
                <a:alpha val="64999"/>
              </a:srgbClr>
            </a:outerShdw>
          </a:effectLst>
        </p:spPr>
      </p:pic>
      <p:pic>
        <p:nvPicPr>
          <p:cNvPr id="15368" name="Picture 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95288" y="3500438"/>
            <a:ext cx="2305050" cy="2952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outerShdw dist="139700" dir="2700000" algn="tl" rotWithShape="0">
              <a:srgbClr val="333333">
                <a:alpha val="64999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357188" y="1727200"/>
            <a:ext cx="8286750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266700" indent="-266700" eaLnBrk="0" hangingPunct="0">
              <a:lnSpc>
                <a:spcPct val="150000"/>
              </a:lnSpc>
              <a:buSzPct val="120000"/>
              <a:buFont typeface="Arial" charset="0"/>
              <a:buChar char="•"/>
            </a:pPr>
            <a:r>
              <a:rPr lang="ca-ES" sz="2400">
                <a:latin typeface="Tahoma" pitchFamily="34" charset="0"/>
                <a:ea typeface="Calibri" pitchFamily="34" charset="0"/>
                <a:cs typeface="Tahoma" pitchFamily="34" charset="0"/>
              </a:rPr>
              <a:t>Major flexibilitat dels recursos de l'empresa </a:t>
            </a:r>
            <a:endParaRPr lang="es-ES" sz="2400">
              <a:ea typeface="Calibri" pitchFamily="34" charset="0"/>
              <a:cs typeface="Tahoma" pitchFamily="34" charset="0"/>
            </a:endParaRPr>
          </a:p>
          <a:p>
            <a:pPr marL="266700" indent="-266700" eaLnBrk="0" hangingPunct="0">
              <a:lnSpc>
                <a:spcPct val="150000"/>
              </a:lnSpc>
              <a:buSzPct val="120000"/>
              <a:buFont typeface="Arial" charset="0"/>
              <a:buChar char="•"/>
            </a:pPr>
            <a:r>
              <a:rPr lang="ca-ES" sz="2400">
                <a:latin typeface="Tahoma" pitchFamily="34" charset="0"/>
              </a:rPr>
              <a:t>Fort contacte entre els membres, la informació flueix amb rapidesa. </a:t>
            </a:r>
            <a:endParaRPr lang="es-ES" sz="2400"/>
          </a:p>
          <a:p>
            <a:pPr marL="266700" indent="-266700" eaLnBrk="0" hangingPunct="0">
              <a:lnSpc>
                <a:spcPct val="150000"/>
              </a:lnSpc>
              <a:buSzPct val="120000"/>
              <a:buFont typeface="Arial" charset="0"/>
              <a:buChar char="•"/>
            </a:pPr>
            <a:r>
              <a:rPr lang="ca-ES" sz="2400">
                <a:latin typeface="Tahoma" pitchFamily="34" charset="0"/>
              </a:rPr>
              <a:t>Disminueix el conflicte d'objectius d’altres organitzacions. </a:t>
            </a:r>
            <a:endParaRPr lang="es-ES" sz="2400"/>
          </a:p>
          <a:p>
            <a:pPr marL="266700" indent="-266700" eaLnBrk="0" hangingPunct="0">
              <a:lnSpc>
                <a:spcPct val="150000"/>
              </a:lnSpc>
              <a:buSzPct val="120000"/>
              <a:buFont typeface="Arial" charset="0"/>
              <a:buChar char="•"/>
            </a:pPr>
            <a:r>
              <a:rPr lang="ca-ES" sz="2400">
                <a:latin typeface="Tahoma" pitchFamily="34" charset="0"/>
              </a:rPr>
              <a:t>L'existència d'un projecte i d’objectius comuns augmenta la motivació. </a:t>
            </a:r>
            <a:endParaRPr lang="es-ES" sz="2400"/>
          </a:p>
        </p:txBody>
      </p:sp>
      <p:sp>
        <p:nvSpPr>
          <p:cNvPr id="3" name="1 Título"/>
          <p:cNvSpPr>
            <a:spLocks noGrp="1"/>
          </p:cNvSpPr>
          <p:nvPr>
            <p:ph type="title"/>
          </p:nvPr>
        </p:nvSpPr>
        <p:spPr/>
        <p:txBody>
          <a:bodyPr anchorCtr="0">
            <a:noAutofit/>
          </a:bodyPr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s-ES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AVANTATGES</a:t>
            </a:r>
            <a:endParaRPr lang="ca-ES" dirty="0" smtClean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 anchorCtr="0">
            <a:noAutofit/>
          </a:bodyPr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ca-ES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INCONVENIENTS </a:t>
            </a:r>
          </a:p>
        </p:txBody>
      </p:sp>
      <p:sp>
        <p:nvSpPr>
          <p:cNvPr id="18434" name="Rectangle 1"/>
          <p:cNvSpPr>
            <a:spLocks noGrp="1" noChangeArrowheads="1"/>
          </p:cNvSpPr>
          <p:nvPr>
            <p:ph idx="1"/>
          </p:nvPr>
        </p:nvSpPr>
        <p:spPr>
          <a:xfrm>
            <a:off x="457200" y="1646238"/>
            <a:ext cx="8229600" cy="3327400"/>
          </a:xfrm>
        </p:spPr>
        <p:txBody>
          <a:bodyPr anchor="ctr">
            <a:spAutoFit/>
          </a:bodyPr>
          <a:lstStyle/>
          <a:p>
            <a:pPr>
              <a:lnSpc>
                <a:spcPct val="150000"/>
              </a:lnSpc>
              <a:spcAft>
                <a:spcPts val="1200"/>
              </a:spcAft>
              <a:buClr>
                <a:schemeClr val="tx1"/>
              </a:buClr>
              <a:buSzPct val="100000"/>
              <a:buFont typeface="Arial" charset="0"/>
              <a:buChar char="•"/>
            </a:pPr>
            <a:r>
              <a:rPr lang="ca-ES" sz="2600" smtClean="0">
                <a:latin typeface="Tahoma" pitchFamily="34" charset="0"/>
                <a:ea typeface="Calibri" pitchFamily="34" charset="0"/>
                <a:cs typeface="Calibri" pitchFamily="34" charset="0"/>
              </a:rPr>
              <a:t>Els derivats de l'existència de dos fluxos d'autoritat, que pot comportar ordres contradictòries.</a:t>
            </a:r>
            <a:endParaRPr lang="es-ES" sz="2600" smtClean="0"/>
          </a:p>
          <a:p>
            <a:pPr>
              <a:lnSpc>
                <a:spcPct val="150000"/>
              </a:lnSpc>
              <a:spcAft>
                <a:spcPts val="1200"/>
              </a:spcAft>
              <a:buClr>
                <a:schemeClr val="tx1"/>
              </a:buClr>
              <a:buSzPct val="100000"/>
              <a:buFont typeface="Arial" charset="0"/>
              <a:buChar char="•"/>
            </a:pPr>
            <a:r>
              <a:rPr lang="ca-ES" sz="2600" smtClean="0">
                <a:latin typeface="Tahoma" pitchFamily="34" charset="0"/>
                <a:ea typeface="Calibri" pitchFamily="34" charset="0"/>
                <a:cs typeface="Calibri" pitchFamily="34" charset="0"/>
              </a:rPr>
              <a:t>Exigeix </a:t>
            </a:r>
            <a:r>
              <a:rPr lang="ca-ES" sz="2600" smtClean="0">
                <a:ea typeface="Calibri" pitchFamily="34" charset="0"/>
                <a:cs typeface="Calibri" pitchFamily="34" charset="0"/>
              </a:rPr>
              <a:t>​​</a:t>
            </a:r>
            <a:r>
              <a:rPr lang="ca-ES" sz="2600" smtClean="0">
                <a:latin typeface="Tahoma" pitchFamily="34" charset="0"/>
                <a:ea typeface="Calibri" pitchFamily="34" charset="0"/>
                <a:cs typeface="Calibri" pitchFamily="34" charset="0"/>
              </a:rPr>
              <a:t>un canvi de mentalitat dels participants.</a:t>
            </a:r>
            <a:endParaRPr lang="es-ES" sz="2600" smtClean="0"/>
          </a:p>
          <a:p>
            <a:pPr>
              <a:lnSpc>
                <a:spcPct val="150000"/>
              </a:lnSpc>
              <a:spcAft>
                <a:spcPts val="1200"/>
              </a:spcAft>
              <a:buClr>
                <a:schemeClr val="tx1"/>
              </a:buClr>
              <a:buSzPct val="100000"/>
              <a:buFont typeface="Arial" charset="0"/>
              <a:buChar char="•"/>
            </a:pPr>
            <a:r>
              <a:rPr lang="ca-ES" sz="2600" smtClean="0">
                <a:latin typeface="Tahoma" pitchFamily="34" charset="0"/>
                <a:ea typeface="Calibri" pitchFamily="34" charset="0"/>
                <a:cs typeface="Calibri" pitchFamily="34" charset="0"/>
              </a:rPr>
              <a:t>Exigeix un alt nivell de comunicació entre els membres, perfils personals específics.</a:t>
            </a:r>
            <a:endParaRPr lang="ca-ES" sz="260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47 Rectángulo"/>
          <p:cNvSpPr/>
          <p:nvPr/>
        </p:nvSpPr>
        <p:spPr>
          <a:xfrm>
            <a:off x="428625" y="1500188"/>
            <a:ext cx="6786563" cy="5000625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a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85736"/>
            <a:ext cx="8229600" cy="1143000"/>
          </a:xfrm>
        </p:spPr>
        <p:txBody>
          <a:bodyPr>
            <a:normAutofit fontScale="90000"/>
          </a:bodyPr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s-ES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EXEMPLE</a:t>
            </a:r>
            <a:br>
              <a:rPr lang="es-ES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</a:br>
            <a:r>
              <a:rPr lang="es-ES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Cadena Hotelera</a:t>
            </a:r>
            <a:endParaRPr lang="es-ES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19459" name="Text Box 5"/>
          <p:cNvSpPr txBox="1">
            <a:spLocks noChangeArrowheads="1"/>
          </p:cNvSpPr>
          <p:nvPr/>
        </p:nvSpPr>
        <p:spPr bwMode="auto">
          <a:xfrm>
            <a:off x="3081338" y="1643063"/>
            <a:ext cx="1236662" cy="334962"/>
          </a:xfrm>
          <a:prstGeom prst="rect">
            <a:avLst/>
          </a:prstGeom>
          <a:solidFill>
            <a:srgbClr val="E36C0A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</a:pPr>
            <a:r>
              <a:rPr lang="es-ES" sz="1600" b="1">
                <a:latin typeface="Calibri" pitchFamily="34" charset="0"/>
              </a:rPr>
              <a:t>DIRECTOR</a:t>
            </a:r>
            <a:endParaRPr lang="es-ES"/>
          </a:p>
        </p:txBody>
      </p:sp>
      <p:sp>
        <p:nvSpPr>
          <p:cNvPr id="19460" name="Text Box 6"/>
          <p:cNvSpPr txBox="1">
            <a:spLocks noChangeArrowheads="1"/>
          </p:cNvSpPr>
          <p:nvPr/>
        </p:nvSpPr>
        <p:spPr bwMode="auto">
          <a:xfrm>
            <a:off x="714375" y="2624138"/>
            <a:ext cx="958850" cy="447675"/>
          </a:xfrm>
          <a:prstGeom prst="rect">
            <a:avLst/>
          </a:prstGeom>
          <a:solidFill>
            <a:srgbClr val="92D05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</a:pPr>
            <a:r>
              <a:rPr lang="es-ES" sz="1100">
                <a:latin typeface="Calibri" pitchFamily="34" charset="0"/>
              </a:rPr>
              <a:t>DIRECTOR HOTEL A</a:t>
            </a:r>
            <a:endParaRPr lang="es-ES"/>
          </a:p>
        </p:txBody>
      </p:sp>
      <p:sp>
        <p:nvSpPr>
          <p:cNvPr id="19461" name="Text Box 7"/>
          <p:cNvSpPr txBox="1">
            <a:spLocks noChangeArrowheads="1"/>
          </p:cNvSpPr>
          <p:nvPr/>
        </p:nvSpPr>
        <p:spPr bwMode="auto">
          <a:xfrm>
            <a:off x="1928813" y="2614613"/>
            <a:ext cx="958850" cy="449262"/>
          </a:xfrm>
          <a:prstGeom prst="rect">
            <a:avLst/>
          </a:prstGeom>
          <a:solidFill>
            <a:srgbClr val="92D05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</a:pPr>
            <a:r>
              <a:rPr lang="es-ES" sz="1100">
                <a:latin typeface="Calibri" pitchFamily="34" charset="0"/>
              </a:rPr>
              <a:t>DIRECTOR HOTEL B</a:t>
            </a:r>
            <a:endParaRPr lang="es-ES"/>
          </a:p>
        </p:txBody>
      </p:sp>
      <p:sp>
        <p:nvSpPr>
          <p:cNvPr id="19462" name="Text Box 8"/>
          <p:cNvSpPr txBox="1">
            <a:spLocks noChangeArrowheads="1"/>
          </p:cNvSpPr>
          <p:nvPr/>
        </p:nvSpPr>
        <p:spPr bwMode="auto">
          <a:xfrm>
            <a:off x="3297238" y="2614613"/>
            <a:ext cx="958850" cy="449262"/>
          </a:xfrm>
          <a:prstGeom prst="rect">
            <a:avLst/>
          </a:prstGeom>
          <a:solidFill>
            <a:srgbClr val="92D05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</a:pPr>
            <a:r>
              <a:rPr lang="es-ES" sz="1100">
                <a:latin typeface="Calibri" pitchFamily="34" charset="0"/>
              </a:rPr>
              <a:t>DIRECTOR HOTEL C</a:t>
            </a:r>
            <a:endParaRPr lang="es-ES"/>
          </a:p>
        </p:txBody>
      </p:sp>
      <p:sp>
        <p:nvSpPr>
          <p:cNvPr id="19463" name="Text Box 9"/>
          <p:cNvSpPr txBox="1">
            <a:spLocks noChangeArrowheads="1"/>
          </p:cNvSpPr>
          <p:nvPr/>
        </p:nvSpPr>
        <p:spPr bwMode="auto">
          <a:xfrm>
            <a:off x="5073650" y="3279775"/>
            <a:ext cx="1516063" cy="333375"/>
          </a:xfrm>
          <a:prstGeom prst="rect">
            <a:avLst/>
          </a:prstGeom>
          <a:solidFill>
            <a:srgbClr val="B6DDE8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</a:pPr>
            <a:r>
              <a:rPr lang="es-ES" sz="1100">
                <a:solidFill>
                  <a:schemeClr val="bg1"/>
                </a:solidFill>
                <a:latin typeface="Calibri" pitchFamily="34" charset="0"/>
              </a:rPr>
              <a:t>DEP. EXPLOTACIÓ</a:t>
            </a:r>
            <a:endParaRPr lang="es-ES">
              <a:solidFill>
                <a:schemeClr val="bg1"/>
              </a:solidFill>
            </a:endParaRPr>
          </a:p>
        </p:txBody>
      </p:sp>
      <p:sp>
        <p:nvSpPr>
          <p:cNvPr id="19464" name="Text Box 10"/>
          <p:cNvSpPr txBox="1">
            <a:spLocks noChangeArrowheads="1"/>
          </p:cNvSpPr>
          <p:nvPr/>
        </p:nvSpPr>
        <p:spPr bwMode="auto">
          <a:xfrm>
            <a:off x="5073650" y="3878263"/>
            <a:ext cx="1516063" cy="334962"/>
          </a:xfrm>
          <a:prstGeom prst="rect">
            <a:avLst/>
          </a:prstGeom>
          <a:solidFill>
            <a:srgbClr val="B6DDE8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</a:pPr>
            <a:r>
              <a:rPr lang="es-ES" sz="1100">
                <a:solidFill>
                  <a:schemeClr val="bg1"/>
                </a:solidFill>
                <a:latin typeface="Calibri" pitchFamily="34" charset="0"/>
              </a:rPr>
              <a:t>DEP.  VENDES</a:t>
            </a:r>
            <a:endParaRPr lang="es-ES">
              <a:solidFill>
                <a:schemeClr val="bg1"/>
              </a:solidFill>
            </a:endParaRPr>
          </a:p>
        </p:txBody>
      </p:sp>
      <p:sp>
        <p:nvSpPr>
          <p:cNvPr id="19465" name="Text Box 11"/>
          <p:cNvSpPr txBox="1">
            <a:spLocks noChangeArrowheads="1"/>
          </p:cNvSpPr>
          <p:nvPr/>
        </p:nvSpPr>
        <p:spPr bwMode="auto">
          <a:xfrm>
            <a:off x="5073650" y="4524375"/>
            <a:ext cx="1516063" cy="333375"/>
          </a:xfrm>
          <a:prstGeom prst="rect">
            <a:avLst/>
          </a:prstGeom>
          <a:solidFill>
            <a:srgbClr val="B6DDE8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</a:pPr>
            <a:r>
              <a:rPr lang="es-ES" sz="1100">
                <a:solidFill>
                  <a:schemeClr val="bg1"/>
                </a:solidFill>
                <a:latin typeface="Calibri" pitchFamily="34" charset="0"/>
              </a:rPr>
              <a:t>ADMINISTRACIÓ</a:t>
            </a:r>
            <a:endParaRPr lang="es-ES">
              <a:solidFill>
                <a:schemeClr val="bg1"/>
              </a:solidFill>
            </a:endParaRPr>
          </a:p>
        </p:txBody>
      </p:sp>
      <p:cxnSp>
        <p:nvCxnSpPr>
          <p:cNvPr id="19466" name="AutoShape 12"/>
          <p:cNvCxnSpPr>
            <a:cxnSpLocks noChangeShapeType="1"/>
          </p:cNvCxnSpPr>
          <p:nvPr/>
        </p:nvCxnSpPr>
        <p:spPr bwMode="auto">
          <a:xfrm>
            <a:off x="3749675" y="1978025"/>
            <a:ext cx="0" cy="576263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  <p:sp>
        <p:nvSpPr>
          <p:cNvPr id="19467" name="Text Box 13"/>
          <p:cNvSpPr txBox="1">
            <a:spLocks noChangeArrowheads="1"/>
          </p:cNvSpPr>
          <p:nvPr/>
        </p:nvSpPr>
        <p:spPr bwMode="auto">
          <a:xfrm>
            <a:off x="5073650" y="5146675"/>
            <a:ext cx="1516063" cy="333375"/>
          </a:xfrm>
          <a:prstGeom prst="rect">
            <a:avLst/>
          </a:prstGeom>
          <a:solidFill>
            <a:srgbClr val="B6DDE8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</a:pPr>
            <a:r>
              <a:rPr lang="es-ES" sz="1100">
                <a:solidFill>
                  <a:schemeClr val="bg1"/>
                </a:solidFill>
                <a:latin typeface="Calibri" pitchFamily="34" charset="0"/>
              </a:rPr>
              <a:t>DEP. COMPRES</a:t>
            </a:r>
            <a:endParaRPr lang="es-ES">
              <a:solidFill>
                <a:schemeClr val="bg1"/>
              </a:solidFill>
            </a:endParaRPr>
          </a:p>
        </p:txBody>
      </p:sp>
      <p:sp>
        <p:nvSpPr>
          <p:cNvPr id="19468" name="Text Box 14"/>
          <p:cNvSpPr txBox="1">
            <a:spLocks noChangeArrowheads="1"/>
          </p:cNvSpPr>
          <p:nvPr/>
        </p:nvSpPr>
        <p:spPr bwMode="auto">
          <a:xfrm>
            <a:off x="5073650" y="5778500"/>
            <a:ext cx="1516063" cy="427038"/>
          </a:xfrm>
          <a:prstGeom prst="rect">
            <a:avLst/>
          </a:prstGeom>
          <a:solidFill>
            <a:srgbClr val="B6DDE8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</a:pPr>
            <a:r>
              <a:rPr lang="es-ES" sz="1100">
                <a:solidFill>
                  <a:schemeClr val="bg1"/>
                </a:solidFill>
                <a:latin typeface="Calibri" pitchFamily="34" charset="0"/>
              </a:rPr>
              <a:t>DEP. RECURSOS HUMANS</a:t>
            </a:r>
            <a:endParaRPr lang="es-ES">
              <a:solidFill>
                <a:schemeClr val="bg1"/>
              </a:solidFill>
            </a:endParaRPr>
          </a:p>
        </p:txBody>
      </p:sp>
      <p:cxnSp>
        <p:nvCxnSpPr>
          <p:cNvPr id="19469" name="AutoShape 15"/>
          <p:cNvCxnSpPr>
            <a:cxnSpLocks noChangeShapeType="1"/>
          </p:cNvCxnSpPr>
          <p:nvPr/>
        </p:nvCxnSpPr>
        <p:spPr bwMode="auto">
          <a:xfrm>
            <a:off x="1182688" y="2230438"/>
            <a:ext cx="5730875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19470" name="AutoShape 16"/>
          <p:cNvCxnSpPr>
            <a:cxnSpLocks noChangeShapeType="1"/>
            <a:endCxn id="19460" idx="0"/>
          </p:cNvCxnSpPr>
          <p:nvPr/>
        </p:nvCxnSpPr>
        <p:spPr bwMode="auto">
          <a:xfrm rot="16200000" flipH="1">
            <a:off x="991394" y="2421732"/>
            <a:ext cx="393700" cy="1111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19471" name="AutoShape 17"/>
          <p:cNvCxnSpPr>
            <a:cxnSpLocks noChangeShapeType="1"/>
          </p:cNvCxnSpPr>
          <p:nvPr/>
        </p:nvCxnSpPr>
        <p:spPr bwMode="auto">
          <a:xfrm>
            <a:off x="2428875" y="2268538"/>
            <a:ext cx="0" cy="32385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19472" name="AutoShape 18"/>
          <p:cNvCxnSpPr>
            <a:cxnSpLocks noChangeShapeType="1"/>
          </p:cNvCxnSpPr>
          <p:nvPr/>
        </p:nvCxnSpPr>
        <p:spPr bwMode="auto">
          <a:xfrm>
            <a:off x="6926263" y="2230438"/>
            <a:ext cx="0" cy="3767137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19473" name="AutoShape 19"/>
          <p:cNvCxnSpPr>
            <a:cxnSpLocks noChangeShapeType="1"/>
          </p:cNvCxnSpPr>
          <p:nvPr/>
        </p:nvCxnSpPr>
        <p:spPr bwMode="auto">
          <a:xfrm>
            <a:off x="514350" y="3533775"/>
            <a:ext cx="455930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19474" name="AutoShape 20"/>
          <p:cNvCxnSpPr>
            <a:cxnSpLocks noChangeShapeType="1"/>
          </p:cNvCxnSpPr>
          <p:nvPr/>
        </p:nvCxnSpPr>
        <p:spPr bwMode="auto">
          <a:xfrm>
            <a:off x="514350" y="3533775"/>
            <a:ext cx="455930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19475" name="AutoShape 21"/>
          <p:cNvCxnSpPr>
            <a:cxnSpLocks noChangeShapeType="1"/>
          </p:cNvCxnSpPr>
          <p:nvPr/>
        </p:nvCxnSpPr>
        <p:spPr bwMode="auto">
          <a:xfrm>
            <a:off x="514350" y="4051300"/>
            <a:ext cx="455930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19476" name="AutoShape 22"/>
          <p:cNvCxnSpPr>
            <a:cxnSpLocks noChangeShapeType="1"/>
          </p:cNvCxnSpPr>
          <p:nvPr/>
        </p:nvCxnSpPr>
        <p:spPr bwMode="auto">
          <a:xfrm>
            <a:off x="514350" y="5354638"/>
            <a:ext cx="455930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19477" name="AutoShape 23"/>
          <p:cNvCxnSpPr>
            <a:cxnSpLocks noChangeShapeType="1"/>
          </p:cNvCxnSpPr>
          <p:nvPr/>
        </p:nvCxnSpPr>
        <p:spPr bwMode="auto">
          <a:xfrm>
            <a:off x="514350" y="4686300"/>
            <a:ext cx="455930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19478" name="AutoShape 24"/>
          <p:cNvCxnSpPr>
            <a:cxnSpLocks noChangeShapeType="1"/>
          </p:cNvCxnSpPr>
          <p:nvPr/>
        </p:nvCxnSpPr>
        <p:spPr bwMode="auto">
          <a:xfrm>
            <a:off x="500063" y="5997575"/>
            <a:ext cx="4557712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19479" name="AutoShape 25"/>
          <p:cNvCxnSpPr>
            <a:cxnSpLocks noChangeShapeType="1"/>
          </p:cNvCxnSpPr>
          <p:nvPr/>
        </p:nvCxnSpPr>
        <p:spPr bwMode="auto">
          <a:xfrm>
            <a:off x="6589713" y="3486150"/>
            <a:ext cx="32385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19480" name="AutoShape 26"/>
          <p:cNvCxnSpPr>
            <a:cxnSpLocks noChangeShapeType="1"/>
          </p:cNvCxnSpPr>
          <p:nvPr/>
        </p:nvCxnSpPr>
        <p:spPr bwMode="auto">
          <a:xfrm>
            <a:off x="6604000" y="4051300"/>
            <a:ext cx="325438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19481" name="AutoShape 27"/>
          <p:cNvCxnSpPr>
            <a:cxnSpLocks noChangeShapeType="1"/>
          </p:cNvCxnSpPr>
          <p:nvPr/>
        </p:nvCxnSpPr>
        <p:spPr bwMode="auto">
          <a:xfrm>
            <a:off x="6589713" y="5354638"/>
            <a:ext cx="32385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19482" name="AutoShape 28"/>
          <p:cNvCxnSpPr>
            <a:cxnSpLocks noChangeShapeType="1"/>
          </p:cNvCxnSpPr>
          <p:nvPr/>
        </p:nvCxnSpPr>
        <p:spPr bwMode="auto">
          <a:xfrm>
            <a:off x="6589713" y="4686300"/>
            <a:ext cx="32385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19483" name="AutoShape 29"/>
          <p:cNvCxnSpPr>
            <a:cxnSpLocks noChangeShapeType="1"/>
          </p:cNvCxnSpPr>
          <p:nvPr/>
        </p:nvCxnSpPr>
        <p:spPr bwMode="auto">
          <a:xfrm>
            <a:off x="6589713" y="5997575"/>
            <a:ext cx="32385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19484" name="AutoShape 30"/>
          <p:cNvCxnSpPr>
            <a:cxnSpLocks noChangeShapeType="1"/>
            <a:stCxn id="19462" idx="2"/>
          </p:cNvCxnSpPr>
          <p:nvPr/>
        </p:nvCxnSpPr>
        <p:spPr bwMode="auto">
          <a:xfrm rot="5400000">
            <a:off x="2143919" y="4669631"/>
            <a:ext cx="3238500" cy="2698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19485" name="AutoShape 32"/>
          <p:cNvCxnSpPr>
            <a:cxnSpLocks noChangeShapeType="1"/>
            <a:stCxn id="19460" idx="2"/>
          </p:cNvCxnSpPr>
          <p:nvPr/>
        </p:nvCxnSpPr>
        <p:spPr bwMode="auto">
          <a:xfrm rot="5400000">
            <a:off x="-427037" y="4681538"/>
            <a:ext cx="3230562" cy="1111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19486" name="AutoShape 31"/>
          <p:cNvCxnSpPr>
            <a:cxnSpLocks noChangeShapeType="1"/>
            <a:stCxn id="19461" idx="2"/>
          </p:cNvCxnSpPr>
          <p:nvPr/>
        </p:nvCxnSpPr>
        <p:spPr bwMode="auto">
          <a:xfrm rot="16200000" flipH="1">
            <a:off x="781050" y="4691063"/>
            <a:ext cx="3267075" cy="127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  <p:sp>
        <p:nvSpPr>
          <p:cNvPr id="33" name="Oval 33"/>
          <p:cNvSpPr>
            <a:spLocks noChangeArrowheads="1"/>
          </p:cNvSpPr>
          <p:nvPr/>
        </p:nvSpPr>
        <p:spPr bwMode="auto">
          <a:xfrm>
            <a:off x="1076325" y="3406775"/>
            <a:ext cx="214313" cy="207963"/>
          </a:xfrm>
          <a:prstGeom prst="ellipse">
            <a:avLst/>
          </a:prstGeom>
          <a:solidFill>
            <a:srgbClr val="7F7F7F"/>
          </a:solidFill>
          <a:ln w="38100">
            <a:solidFill>
              <a:srgbClr val="000000"/>
            </a:solidFill>
            <a:round/>
            <a:headEnd/>
            <a:tailEnd/>
          </a:ln>
          <a:effectLst>
            <a:outerShdw dist="28398" dir="3806097" algn="ctr" rotWithShape="0">
              <a:srgbClr val="7F7F7F">
                <a:alpha val="50000"/>
              </a:srgb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>
              <a:latin typeface="+mn-lt"/>
              <a:cs typeface="+mn-cs"/>
            </a:endParaRPr>
          </a:p>
        </p:txBody>
      </p:sp>
      <p:sp>
        <p:nvSpPr>
          <p:cNvPr id="34" name="Oval 34"/>
          <p:cNvSpPr>
            <a:spLocks noChangeArrowheads="1"/>
          </p:cNvSpPr>
          <p:nvPr/>
        </p:nvSpPr>
        <p:spPr bwMode="auto">
          <a:xfrm>
            <a:off x="2341563" y="3448050"/>
            <a:ext cx="214312" cy="204788"/>
          </a:xfrm>
          <a:prstGeom prst="ellipse">
            <a:avLst/>
          </a:prstGeom>
          <a:solidFill>
            <a:srgbClr val="7F7F7F"/>
          </a:solidFill>
          <a:ln w="38100">
            <a:solidFill>
              <a:srgbClr val="000000"/>
            </a:solidFill>
            <a:round/>
            <a:headEnd/>
            <a:tailEnd/>
          </a:ln>
          <a:effectLst>
            <a:outerShdw dist="28398" dir="3806097" algn="ctr" rotWithShape="0">
              <a:srgbClr val="7F7F7F">
                <a:alpha val="50000"/>
              </a:srgb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>
              <a:latin typeface="+mn-lt"/>
              <a:cs typeface="+mn-cs"/>
            </a:endParaRPr>
          </a:p>
        </p:txBody>
      </p:sp>
      <p:sp>
        <p:nvSpPr>
          <p:cNvPr id="35" name="Oval 35"/>
          <p:cNvSpPr>
            <a:spLocks noChangeArrowheads="1"/>
          </p:cNvSpPr>
          <p:nvPr/>
        </p:nvSpPr>
        <p:spPr bwMode="auto">
          <a:xfrm>
            <a:off x="1076325" y="3998913"/>
            <a:ext cx="214313" cy="206375"/>
          </a:xfrm>
          <a:prstGeom prst="ellipse">
            <a:avLst/>
          </a:prstGeom>
          <a:solidFill>
            <a:srgbClr val="7F7F7F"/>
          </a:solidFill>
          <a:ln w="38100">
            <a:solidFill>
              <a:srgbClr val="000000"/>
            </a:solidFill>
            <a:round/>
            <a:headEnd/>
            <a:tailEnd/>
          </a:ln>
          <a:effectLst>
            <a:outerShdw dist="28398" dir="3806097" algn="ctr" rotWithShape="0">
              <a:srgbClr val="7F7F7F">
                <a:alpha val="50000"/>
              </a:srgb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>
              <a:latin typeface="+mn-lt"/>
              <a:cs typeface="+mn-cs"/>
            </a:endParaRPr>
          </a:p>
        </p:txBody>
      </p:sp>
      <p:sp>
        <p:nvSpPr>
          <p:cNvPr id="36" name="Oval 36"/>
          <p:cNvSpPr>
            <a:spLocks noChangeArrowheads="1"/>
          </p:cNvSpPr>
          <p:nvPr/>
        </p:nvSpPr>
        <p:spPr bwMode="auto">
          <a:xfrm>
            <a:off x="1076325" y="4551363"/>
            <a:ext cx="214313" cy="204787"/>
          </a:xfrm>
          <a:prstGeom prst="ellipse">
            <a:avLst/>
          </a:prstGeom>
          <a:solidFill>
            <a:srgbClr val="7F7F7F"/>
          </a:solidFill>
          <a:ln w="38100">
            <a:solidFill>
              <a:srgbClr val="000000"/>
            </a:solidFill>
            <a:round/>
            <a:headEnd/>
            <a:tailEnd/>
          </a:ln>
          <a:effectLst>
            <a:outerShdw dist="28398" dir="3806097" algn="ctr" rotWithShape="0">
              <a:srgbClr val="7F7F7F">
                <a:alpha val="50000"/>
              </a:srgb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>
              <a:latin typeface="+mn-lt"/>
              <a:cs typeface="+mn-cs"/>
            </a:endParaRPr>
          </a:p>
        </p:txBody>
      </p:sp>
      <p:sp>
        <p:nvSpPr>
          <p:cNvPr id="37" name="Oval 37"/>
          <p:cNvSpPr>
            <a:spLocks noChangeArrowheads="1"/>
          </p:cNvSpPr>
          <p:nvPr/>
        </p:nvSpPr>
        <p:spPr bwMode="auto">
          <a:xfrm>
            <a:off x="2341563" y="3932238"/>
            <a:ext cx="214312" cy="207962"/>
          </a:xfrm>
          <a:prstGeom prst="ellipse">
            <a:avLst/>
          </a:prstGeom>
          <a:solidFill>
            <a:srgbClr val="7F7F7F"/>
          </a:solidFill>
          <a:ln w="38100">
            <a:solidFill>
              <a:srgbClr val="000000"/>
            </a:solidFill>
            <a:round/>
            <a:headEnd/>
            <a:tailEnd/>
          </a:ln>
          <a:effectLst>
            <a:outerShdw dist="28398" dir="3806097" algn="ctr" rotWithShape="0">
              <a:srgbClr val="7F7F7F">
                <a:alpha val="50000"/>
              </a:srgb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>
              <a:latin typeface="+mn-lt"/>
              <a:cs typeface="+mn-cs"/>
            </a:endParaRPr>
          </a:p>
        </p:txBody>
      </p:sp>
      <p:sp>
        <p:nvSpPr>
          <p:cNvPr id="38" name="Oval 38"/>
          <p:cNvSpPr>
            <a:spLocks noChangeArrowheads="1"/>
          </p:cNvSpPr>
          <p:nvPr/>
        </p:nvSpPr>
        <p:spPr bwMode="auto">
          <a:xfrm>
            <a:off x="1076325" y="5273675"/>
            <a:ext cx="214313" cy="206375"/>
          </a:xfrm>
          <a:prstGeom prst="ellipse">
            <a:avLst/>
          </a:prstGeom>
          <a:solidFill>
            <a:srgbClr val="7F7F7F"/>
          </a:solidFill>
          <a:ln w="38100">
            <a:solidFill>
              <a:srgbClr val="000000"/>
            </a:solidFill>
            <a:round/>
            <a:headEnd/>
            <a:tailEnd/>
          </a:ln>
          <a:effectLst>
            <a:outerShdw dist="28398" dir="3806097" algn="ctr" rotWithShape="0">
              <a:srgbClr val="7F7F7F">
                <a:alpha val="50000"/>
              </a:srgb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>
              <a:latin typeface="+mn-lt"/>
              <a:cs typeface="+mn-cs"/>
            </a:endParaRPr>
          </a:p>
        </p:txBody>
      </p:sp>
      <p:sp>
        <p:nvSpPr>
          <p:cNvPr id="39" name="Oval 39"/>
          <p:cNvSpPr>
            <a:spLocks noChangeArrowheads="1"/>
          </p:cNvSpPr>
          <p:nvPr/>
        </p:nvSpPr>
        <p:spPr bwMode="auto">
          <a:xfrm>
            <a:off x="2341563" y="4556125"/>
            <a:ext cx="214312" cy="207963"/>
          </a:xfrm>
          <a:prstGeom prst="ellipse">
            <a:avLst/>
          </a:prstGeom>
          <a:solidFill>
            <a:srgbClr val="7F7F7F"/>
          </a:solidFill>
          <a:ln w="38100">
            <a:solidFill>
              <a:srgbClr val="000000"/>
            </a:solidFill>
            <a:round/>
            <a:headEnd/>
            <a:tailEnd/>
          </a:ln>
          <a:effectLst>
            <a:outerShdw dist="28398" dir="3806097" algn="ctr" rotWithShape="0">
              <a:srgbClr val="7F7F7F">
                <a:alpha val="50000"/>
              </a:srgb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>
              <a:latin typeface="+mn-lt"/>
              <a:cs typeface="+mn-cs"/>
            </a:endParaRPr>
          </a:p>
        </p:txBody>
      </p:sp>
      <p:sp>
        <p:nvSpPr>
          <p:cNvPr id="40" name="Oval 40"/>
          <p:cNvSpPr>
            <a:spLocks noChangeArrowheads="1"/>
          </p:cNvSpPr>
          <p:nvPr/>
        </p:nvSpPr>
        <p:spPr bwMode="auto">
          <a:xfrm>
            <a:off x="1076325" y="5876925"/>
            <a:ext cx="214313" cy="206375"/>
          </a:xfrm>
          <a:prstGeom prst="ellipse">
            <a:avLst/>
          </a:prstGeom>
          <a:solidFill>
            <a:srgbClr val="7F7F7F"/>
          </a:solidFill>
          <a:ln w="38100">
            <a:solidFill>
              <a:srgbClr val="000000"/>
            </a:solidFill>
            <a:round/>
            <a:headEnd/>
            <a:tailEnd/>
          </a:ln>
          <a:effectLst>
            <a:outerShdw dist="28398" dir="3806097" algn="ctr" rotWithShape="0">
              <a:srgbClr val="7F7F7F">
                <a:alpha val="50000"/>
              </a:srgb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>
              <a:latin typeface="+mn-lt"/>
              <a:cs typeface="+mn-cs"/>
            </a:endParaRPr>
          </a:p>
        </p:txBody>
      </p:sp>
      <p:sp>
        <p:nvSpPr>
          <p:cNvPr id="41" name="Oval 41"/>
          <p:cNvSpPr>
            <a:spLocks noChangeArrowheads="1"/>
          </p:cNvSpPr>
          <p:nvPr/>
        </p:nvSpPr>
        <p:spPr bwMode="auto">
          <a:xfrm>
            <a:off x="3632200" y="3938588"/>
            <a:ext cx="214313" cy="207962"/>
          </a:xfrm>
          <a:prstGeom prst="ellipse">
            <a:avLst/>
          </a:prstGeom>
          <a:solidFill>
            <a:srgbClr val="7F7F7F"/>
          </a:solidFill>
          <a:ln w="38100">
            <a:solidFill>
              <a:srgbClr val="000000"/>
            </a:solidFill>
            <a:round/>
            <a:headEnd/>
            <a:tailEnd/>
          </a:ln>
          <a:effectLst>
            <a:outerShdw dist="28398" dir="3806097" algn="ctr" rotWithShape="0">
              <a:srgbClr val="7F7F7F">
                <a:alpha val="50000"/>
              </a:srgb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>
              <a:latin typeface="+mn-lt"/>
              <a:cs typeface="+mn-cs"/>
            </a:endParaRPr>
          </a:p>
        </p:txBody>
      </p:sp>
      <p:sp>
        <p:nvSpPr>
          <p:cNvPr id="42" name="Oval 42"/>
          <p:cNvSpPr>
            <a:spLocks noChangeArrowheads="1"/>
          </p:cNvSpPr>
          <p:nvPr/>
        </p:nvSpPr>
        <p:spPr bwMode="auto">
          <a:xfrm>
            <a:off x="3632200" y="4551363"/>
            <a:ext cx="214313" cy="204787"/>
          </a:xfrm>
          <a:prstGeom prst="ellipse">
            <a:avLst/>
          </a:prstGeom>
          <a:solidFill>
            <a:srgbClr val="7F7F7F"/>
          </a:solidFill>
          <a:ln w="38100">
            <a:solidFill>
              <a:srgbClr val="000000"/>
            </a:solidFill>
            <a:round/>
            <a:headEnd/>
            <a:tailEnd/>
          </a:ln>
          <a:effectLst>
            <a:outerShdw dist="28398" dir="3806097" algn="ctr" rotWithShape="0">
              <a:srgbClr val="7F7F7F">
                <a:alpha val="50000"/>
              </a:srgb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>
              <a:latin typeface="+mn-lt"/>
              <a:cs typeface="+mn-cs"/>
            </a:endParaRPr>
          </a:p>
        </p:txBody>
      </p:sp>
      <p:sp>
        <p:nvSpPr>
          <p:cNvPr id="43" name="Oval 43"/>
          <p:cNvSpPr>
            <a:spLocks noChangeArrowheads="1"/>
          </p:cNvSpPr>
          <p:nvPr/>
        </p:nvSpPr>
        <p:spPr bwMode="auto">
          <a:xfrm>
            <a:off x="3632200" y="3406775"/>
            <a:ext cx="214313" cy="207963"/>
          </a:xfrm>
          <a:prstGeom prst="ellipse">
            <a:avLst/>
          </a:prstGeom>
          <a:solidFill>
            <a:srgbClr val="7F7F7F"/>
          </a:solidFill>
          <a:ln w="38100">
            <a:solidFill>
              <a:srgbClr val="000000"/>
            </a:solidFill>
            <a:round/>
            <a:headEnd/>
            <a:tailEnd/>
          </a:ln>
          <a:effectLst>
            <a:outerShdw dist="28398" dir="3806097" algn="ctr" rotWithShape="0">
              <a:srgbClr val="7F7F7F">
                <a:alpha val="50000"/>
              </a:srgb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>
              <a:latin typeface="+mn-lt"/>
              <a:cs typeface="+mn-cs"/>
            </a:endParaRPr>
          </a:p>
        </p:txBody>
      </p:sp>
      <p:sp>
        <p:nvSpPr>
          <p:cNvPr id="44" name="Oval 44"/>
          <p:cNvSpPr>
            <a:spLocks noChangeArrowheads="1"/>
          </p:cNvSpPr>
          <p:nvPr/>
        </p:nvSpPr>
        <p:spPr bwMode="auto">
          <a:xfrm>
            <a:off x="2341563" y="5249863"/>
            <a:ext cx="214312" cy="206375"/>
          </a:xfrm>
          <a:prstGeom prst="ellipse">
            <a:avLst/>
          </a:prstGeom>
          <a:solidFill>
            <a:srgbClr val="7F7F7F"/>
          </a:solidFill>
          <a:ln w="38100">
            <a:solidFill>
              <a:srgbClr val="000000"/>
            </a:solidFill>
            <a:round/>
            <a:headEnd/>
            <a:tailEnd/>
          </a:ln>
          <a:effectLst>
            <a:outerShdw dist="28398" dir="3806097" algn="ctr" rotWithShape="0">
              <a:srgbClr val="7F7F7F">
                <a:alpha val="50000"/>
              </a:srgb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>
              <a:latin typeface="+mn-lt"/>
              <a:cs typeface="+mn-cs"/>
            </a:endParaRPr>
          </a:p>
        </p:txBody>
      </p:sp>
      <p:sp>
        <p:nvSpPr>
          <p:cNvPr id="45" name="Oval 45"/>
          <p:cNvSpPr>
            <a:spLocks noChangeArrowheads="1"/>
          </p:cNvSpPr>
          <p:nvPr/>
        </p:nvSpPr>
        <p:spPr bwMode="auto">
          <a:xfrm>
            <a:off x="3644900" y="5889625"/>
            <a:ext cx="212725" cy="207963"/>
          </a:xfrm>
          <a:prstGeom prst="ellipse">
            <a:avLst/>
          </a:prstGeom>
          <a:solidFill>
            <a:srgbClr val="7F7F7F"/>
          </a:solidFill>
          <a:ln w="38100">
            <a:solidFill>
              <a:srgbClr val="000000"/>
            </a:solidFill>
            <a:round/>
            <a:headEnd/>
            <a:tailEnd/>
          </a:ln>
          <a:effectLst>
            <a:outerShdw dist="28398" dir="3806097" algn="ctr" rotWithShape="0">
              <a:srgbClr val="7F7F7F">
                <a:alpha val="50000"/>
              </a:srgb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>
              <a:latin typeface="+mn-lt"/>
              <a:cs typeface="+mn-cs"/>
            </a:endParaRPr>
          </a:p>
        </p:txBody>
      </p:sp>
      <p:sp>
        <p:nvSpPr>
          <p:cNvPr id="46" name="Oval 46"/>
          <p:cNvSpPr>
            <a:spLocks noChangeArrowheads="1"/>
          </p:cNvSpPr>
          <p:nvPr/>
        </p:nvSpPr>
        <p:spPr bwMode="auto">
          <a:xfrm>
            <a:off x="3643313" y="5273675"/>
            <a:ext cx="214312" cy="206375"/>
          </a:xfrm>
          <a:prstGeom prst="ellipse">
            <a:avLst/>
          </a:prstGeom>
          <a:solidFill>
            <a:srgbClr val="7F7F7F"/>
          </a:solidFill>
          <a:ln w="38100">
            <a:solidFill>
              <a:srgbClr val="000000"/>
            </a:solidFill>
            <a:round/>
            <a:headEnd/>
            <a:tailEnd/>
          </a:ln>
          <a:effectLst>
            <a:outerShdw dist="28398" dir="3806097" algn="ctr" rotWithShape="0">
              <a:srgbClr val="7F7F7F">
                <a:alpha val="50000"/>
              </a:srgb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>
              <a:latin typeface="+mn-lt"/>
              <a:cs typeface="+mn-cs"/>
            </a:endParaRPr>
          </a:p>
        </p:txBody>
      </p:sp>
      <p:sp>
        <p:nvSpPr>
          <p:cNvPr id="47" name="Oval 47"/>
          <p:cNvSpPr>
            <a:spLocks noChangeArrowheads="1"/>
          </p:cNvSpPr>
          <p:nvPr/>
        </p:nvSpPr>
        <p:spPr bwMode="auto">
          <a:xfrm>
            <a:off x="2341563" y="5873750"/>
            <a:ext cx="214312" cy="207963"/>
          </a:xfrm>
          <a:prstGeom prst="ellipse">
            <a:avLst/>
          </a:prstGeom>
          <a:solidFill>
            <a:srgbClr val="7F7F7F"/>
          </a:solidFill>
          <a:ln w="38100">
            <a:solidFill>
              <a:srgbClr val="000000"/>
            </a:solidFill>
            <a:round/>
            <a:headEnd/>
            <a:tailEnd/>
          </a:ln>
          <a:effectLst>
            <a:outerShdw dist="28398" dir="3806097" algn="ctr" rotWithShape="0">
              <a:srgbClr val="7F7F7F">
                <a:alpha val="50000"/>
              </a:srgb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>
              <a:latin typeface="+mn-lt"/>
              <a:cs typeface="+mn-cs"/>
            </a:endParaRPr>
          </a:p>
        </p:txBody>
      </p:sp>
      <p:pic>
        <p:nvPicPr>
          <p:cNvPr id="13360" name="Picture 48" descr="https://encrypted-tbn3.gstatic.com/images?q=tbn:ANd9GcRnC_vqTSnFJz-YudZim5zBvtRf1Kk8bKbv4qjZw6-j8cctPz2c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86625" y="1571625"/>
            <a:ext cx="1516063" cy="121443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pSp>
        <p:nvGrpSpPr>
          <p:cNvPr id="19503" name="57 Grupo"/>
          <p:cNvGrpSpPr>
            <a:grpSpLocks/>
          </p:cNvGrpSpPr>
          <p:nvPr/>
        </p:nvGrpSpPr>
        <p:grpSpPr bwMode="auto">
          <a:xfrm>
            <a:off x="7429500" y="2928938"/>
            <a:ext cx="1357313" cy="1357312"/>
            <a:chOff x="7429520" y="2928934"/>
            <a:chExt cx="1357322" cy="1357322"/>
          </a:xfrm>
        </p:grpSpPr>
        <p:sp>
          <p:nvSpPr>
            <p:cNvPr id="57" name="56 Rectángulo"/>
            <p:cNvSpPr/>
            <p:nvPr/>
          </p:nvSpPr>
          <p:spPr>
            <a:xfrm>
              <a:off x="7643834" y="3214686"/>
              <a:ext cx="914406" cy="857256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ca-ES"/>
            </a:p>
          </p:txBody>
        </p:sp>
        <p:pic>
          <p:nvPicPr>
            <p:cNvPr id="19506" name="Picture 50" descr="http://upload.wikimedia.org/wikipedia/en/thumb/5/50/Hotel_Ibis_logo_2012.png/200px-Hotel_Ibis_logo_2012.png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7429520" y="2928934"/>
              <a:ext cx="1357322" cy="13573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3366" name="Picture 54" descr="https://fbcdn-profile-a.akamaihd.net/hprofile-ak-prn1/t1/p160x160/60561_10151356983157292_468051368_a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500938" y="4500563"/>
            <a:ext cx="1238250" cy="12382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undición">
  <a:themeElements>
    <a:clrScheme name="Fundición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undición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undició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149</TotalTime>
  <Words>103</Words>
  <Application>Microsoft Office PowerPoint</Application>
  <PresentationFormat>On-screen Show (4:3)</PresentationFormat>
  <Paragraphs>21</Paragraphs>
  <Slides>5</Slides>
  <Notes>1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5</vt:i4>
      </vt:variant>
      <vt:variant>
        <vt:lpstr>Plantilla de disseny</vt:lpstr>
      </vt:variant>
      <vt:variant>
        <vt:i4>9</vt:i4>
      </vt:variant>
      <vt:variant>
        <vt:lpstr>Títols de les diapositives</vt:lpstr>
      </vt:variant>
      <vt:variant>
        <vt:i4>5</vt:i4>
      </vt:variant>
    </vt:vector>
  </HeadingPairs>
  <TitlesOfParts>
    <vt:vector size="19" baseType="lpstr">
      <vt:lpstr>Arial</vt:lpstr>
      <vt:lpstr>Rockwell</vt:lpstr>
      <vt:lpstr>Wingdings 2</vt:lpstr>
      <vt:lpstr>Calibri</vt:lpstr>
      <vt:lpstr>Tahoma</vt:lpstr>
      <vt:lpstr>Fundición</vt:lpstr>
      <vt:lpstr>Fundición</vt:lpstr>
      <vt:lpstr>Fundición</vt:lpstr>
      <vt:lpstr>Fundición</vt:lpstr>
      <vt:lpstr>Fundición</vt:lpstr>
      <vt:lpstr>Fundición</vt:lpstr>
      <vt:lpstr>Fundición</vt:lpstr>
      <vt:lpstr>Fundición</vt:lpstr>
      <vt:lpstr>Fundición</vt:lpstr>
      <vt:lpstr>Diapositiva 1</vt:lpstr>
      <vt:lpstr>Diapositiva 2</vt:lpstr>
      <vt:lpstr>Diapositiva 3</vt:lpstr>
      <vt:lpstr>Diapositiva 4</vt:lpstr>
      <vt:lpstr>Diapositiva 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ESTRUCTURA MATRICIAL (Orientada al projecte)</dc:title>
  <dc:creator>giat2b</dc:creator>
  <cp:lastModifiedBy>Marc</cp:lastModifiedBy>
  <cp:revision>15</cp:revision>
  <dcterms:created xsi:type="dcterms:W3CDTF">2014-02-20T17:59:38Z</dcterms:created>
  <dcterms:modified xsi:type="dcterms:W3CDTF">2014-02-24T08:23:01Z</dcterms:modified>
</cp:coreProperties>
</file>